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5" r:id="rId8"/>
    <p:sldId id="261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5C8448-D925-4553-948B-EE0A40C136EE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75F420-6722-488D-B369-86DB71AA6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C8448-D925-4553-948B-EE0A40C136EE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5F420-6722-488D-B369-86DB71AA6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C8448-D925-4553-948B-EE0A40C136EE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5F420-6722-488D-B369-86DB71AA6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C8448-D925-4553-948B-EE0A40C136EE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5F420-6722-488D-B369-86DB71AA6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C8448-D925-4553-948B-EE0A40C136EE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5F420-6722-488D-B369-86DB71AA6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C8448-D925-4553-948B-EE0A40C136EE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5F420-6722-488D-B369-86DB71AA6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C8448-D925-4553-948B-EE0A40C136EE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5F420-6722-488D-B369-86DB71AA6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C8448-D925-4553-948B-EE0A40C136EE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5F420-6722-488D-B369-86DB71AA6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C8448-D925-4553-948B-EE0A40C136EE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5F420-6722-488D-B369-86DB71AA6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5C8448-D925-4553-948B-EE0A40C136EE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5F420-6722-488D-B369-86DB71AA6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5C8448-D925-4553-948B-EE0A40C136EE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75F420-6722-488D-B369-86DB71AA6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5C8448-D925-4553-948B-EE0A40C136EE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75F420-6722-488D-B369-86DB71AA6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d-autism-parent-cafe.com/" TargetMode="External"/><Relationship Id="rId2" Type="http://schemas.openxmlformats.org/officeDocument/2006/relationships/hyperlink" Target="http://www.nationalautismassociatio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utism.lovetoknow.com/Lesson_Plans_for_Autistic_Children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te803sped2010.pbwork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tmVMrAUcR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Autism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Taylor Raymond &amp; Bryan Kay</a:t>
            </a:r>
            <a:endParaRPr lang="en-US" dirty="0"/>
          </a:p>
        </p:txBody>
      </p:sp>
      <p:pic>
        <p:nvPicPr>
          <p:cNvPr id="4" name="Picture 3" descr="Auti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477622"/>
            <a:ext cx="7277100" cy="1484528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the Course of Autism, Bryan Jepson, MD</a:t>
            </a:r>
          </a:p>
          <a:p>
            <a:r>
              <a:rPr lang="en-US" dirty="0" smtClean="0"/>
              <a:t>Louder Than Words, Jenny McCarthy</a:t>
            </a:r>
          </a:p>
          <a:p>
            <a:r>
              <a:rPr lang="en-US" dirty="0" smtClean="0"/>
              <a:t>National Autism Association: </a:t>
            </a:r>
            <a:r>
              <a:rPr lang="en-US" dirty="0" smtClean="0">
                <a:hlinkClick r:id="rId2"/>
              </a:rPr>
              <a:t>http://www.nationalautismassociation.org/</a:t>
            </a:r>
            <a:endParaRPr lang="en-US" dirty="0" smtClean="0"/>
          </a:p>
          <a:p>
            <a:r>
              <a:rPr lang="en-US" dirty="0" smtClean="0"/>
              <a:t>Teaching Autism Students: </a:t>
            </a:r>
            <a:r>
              <a:rPr lang="en-US" dirty="0" smtClean="0">
                <a:hlinkClick r:id="rId3"/>
              </a:rPr>
              <a:t>http://www.child-autism-parent-cafe.com/</a:t>
            </a:r>
            <a:endParaRPr lang="en-US" dirty="0" smtClean="0"/>
          </a:p>
          <a:p>
            <a:r>
              <a:rPr lang="en-US" dirty="0" smtClean="0"/>
              <a:t>Lesson Plans for Autistic Children: </a:t>
            </a:r>
            <a:r>
              <a:rPr lang="en-US" dirty="0" smtClean="0">
                <a:hlinkClick r:id="rId4"/>
              </a:rPr>
              <a:t>http://autism.lovetoknow.com/Lesson_Plans_for_Autistic_Children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http://te803sped2010.pbworks.com/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 803 Special Ed Wiki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181600" cy="4525963"/>
          </a:xfrm>
        </p:spPr>
        <p:txBody>
          <a:bodyPr/>
          <a:lstStyle/>
          <a:p>
            <a:r>
              <a:rPr lang="en-US" dirty="0" smtClean="0"/>
              <a:t>A brain disorder that often makes it hard to communicate with and relate to others.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Different areas of the brain fail to work together.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Autism?</a:t>
            </a:r>
            <a:endParaRPr lang="en-US" dirty="0"/>
          </a:p>
        </p:txBody>
      </p:sp>
      <p:pic>
        <p:nvPicPr>
          <p:cNvPr id="4" name="Picture 3" descr="Autism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447800"/>
            <a:ext cx="3289990" cy="441960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Appears before age 3</a:t>
            </a:r>
          </a:p>
          <a:p>
            <a:r>
              <a:rPr lang="en-US" dirty="0" smtClean="0"/>
              <a:t>Diagnosed four times more often in boys than girls</a:t>
            </a:r>
          </a:p>
          <a:p>
            <a:r>
              <a:rPr lang="en-US" dirty="0" smtClean="0"/>
              <a:t>Does not affect life-expectancy</a:t>
            </a:r>
          </a:p>
          <a:p>
            <a:r>
              <a:rPr lang="en-US" dirty="0" smtClean="0"/>
              <a:t>Prevalence not affected by race, region, or socio-economic status</a:t>
            </a:r>
          </a:p>
          <a:p>
            <a:r>
              <a:rPr lang="en-US" dirty="0" smtClean="0"/>
              <a:t>Occurrence of Autism in the U.S. has climbed to one in </a:t>
            </a:r>
            <a:r>
              <a:rPr lang="en-US" dirty="0" smtClean="0"/>
              <a:t>every150 </a:t>
            </a:r>
            <a:r>
              <a:rPr lang="en-US" dirty="0" smtClean="0"/>
              <a:t>people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0" y="4038600"/>
            <a:ext cx="5562600" cy="2633472"/>
          </a:xfrm>
        </p:spPr>
        <p:txBody>
          <a:bodyPr/>
          <a:lstStyle/>
          <a:p>
            <a:r>
              <a:rPr lang="en-US" dirty="0" smtClean="0"/>
              <a:t>Inherited</a:t>
            </a:r>
          </a:p>
          <a:p>
            <a:endParaRPr lang="en-US" dirty="0" smtClean="0"/>
          </a:p>
          <a:p>
            <a:r>
              <a:rPr lang="en-US" dirty="0" smtClean="0"/>
              <a:t>Medical Problems at Birth</a:t>
            </a:r>
          </a:p>
          <a:p>
            <a:endParaRPr lang="en-US" dirty="0" smtClean="0"/>
          </a:p>
          <a:p>
            <a:r>
              <a:rPr lang="en-US" dirty="0" smtClean="0"/>
              <a:t>Childhood vaccines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Autism</a:t>
            </a:r>
            <a:endParaRPr lang="en-US" dirty="0"/>
          </a:p>
        </p:txBody>
      </p:sp>
      <p:pic>
        <p:nvPicPr>
          <p:cNvPr id="4" name="Picture 3" descr="Autism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219200"/>
            <a:ext cx="4249096" cy="281940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600" y="1371600"/>
            <a:ext cx="6934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Delay in learning to talk</a:t>
            </a:r>
          </a:p>
          <a:p>
            <a:r>
              <a:rPr lang="en-US" dirty="0" smtClean="0"/>
              <a:t>Not talking at all</a:t>
            </a:r>
          </a:p>
          <a:p>
            <a:pPr lvl="1"/>
            <a:r>
              <a:rPr lang="en-US" dirty="0" smtClean="0"/>
              <a:t>May seem to be deaf</a:t>
            </a:r>
          </a:p>
          <a:p>
            <a:r>
              <a:rPr lang="en-US" dirty="0" smtClean="0"/>
              <a:t>Repeated and overused types of behavior</a:t>
            </a:r>
          </a:p>
          <a:p>
            <a:pPr lvl="1"/>
            <a:r>
              <a:rPr lang="en-US" dirty="0" smtClean="0"/>
              <a:t>Rocking, attachment to objects, tantrums</a:t>
            </a:r>
          </a:p>
          <a:p>
            <a:r>
              <a:rPr lang="en-US" dirty="0" smtClean="0"/>
              <a:t>Below-normal intelligence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Anxiety</a:t>
            </a:r>
          </a:p>
          <a:p>
            <a:r>
              <a:rPr lang="en-US" dirty="0" smtClean="0"/>
              <a:t>Obsessive-compulsive</a:t>
            </a:r>
          </a:p>
          <a:p>
            <a:r>
              <a:rPr lang="en-US" dirty="0" smtClean="0"/>
              <a:t>Seizures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Symptoms of Autism</a:t>
            </a:r>
            <a:endParaRPr lang="en-US" dirty="0"/>
          </a:p>
        </p:txBody>
      </p:sp>
      <p:pic>
        <p:nvPicPr>
          <p:cNvPr id="4" name="Picture 3" descr="Autism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676400"/>
            <a:ext cx="2458229" cy="368300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Behavioral Training</a:t>
            </a:r>
          </a:p>
          <a:p>
            <a:pPr lvl="1"/>
            <a:r>
              <a:rPr lang="en-US" dirty="0" smtClean="0"/>
              <a:t>Positive reinforcement</a:t>
            </a:r>
          </a:p>
          <a:p>
            <a:pPr lvl="1"/>
            <a:r>
              <a:rPr lang="en-US" dirty="0" smtClean="0"/>
              <a:t>Build social skills</a:t>
            </a:r>
          </a:p>
          <a:p>
            <a:r>
              <a:rPr lang="en-US" dirty="0" smtClean="0"/>
              <a:t>Speech Therapy</a:t>
            </a:r>
          </a:p>
          <a:p>
            <a:r>
              <a:rPr lang="en-US" dirty="0" smtClean="0"/>
              <a:t>Physical Therapy</a:t>
            </a:r>
          </a:p>
          <a:p>
            <a:r>
              <a:rPr lang="en-US" dirty="0" smtClean="0"/>
              <a:t>Music Therapy</a:t>
            </a:r>
          </a:p>
          <a:p>
            <a:r>
              <a:rPr lang="en-US" dirty="0" smtClean="0"/>
              <a:t>Canine Companions</a:t>
            </a:r>
          </a:p>
          <a:p>
            <a:r>
              <a:rPr lang="en-US" dirty="0" smtClean="0"/>
              <a:t>Medicine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Treatments for Autism</a:t>
            </a:r>
            <a:endParaRPr lang="en-US" dirty="0"/>
          </a:p>
        </p:txBody>
      </p:sp>
      <p:pic>
        <p:nvPicPr>
          <p:cNvPr id="4" name="Picture 3" descr="Autism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48892" y="2438400"/>
            <a:ext cx="4552208" cy="304800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Autism is a psychological condition.</a:t>
            </a:r>
          </a:p>
          <a:p>
            <a:pPr lvl="1"/>
            <a:r>
              <a:rPr lang="en-US" dirty="0" smtClean="0"/>
              <a:t>Truth: It is a physical condition determined by differences in how the brain works.</a:t>
            </a:r>
          </a:p>
          <a:p>
            <a:r>
              <a:rPr lang="en-US" dirty="0" smtClean="0"/>
              <a:t>Autistic people are mentally retarded.</a:t>
            </a:r>
          </a:p>
          <a:p>
            <a:pPr lvl="1"/>
            <a:r>
              <a:rPr lang="en-US" dirty="0" smtClean="0"/>
              <a:t>Two separate disorders. 80% of people diagnosed with autism have some degree of mental retardation.</a:t>
            </a:r>
          </a:p>
          <a:p>
            <a:r>
              <a:rPr lang="en-US" dirty="0" smtClean="0"/>
              <a:t>Autistic people are geniuses or super intelligent.</a:t>
            </a:r>
          </a:p>
          <a:p>
            <a:pPr lvl="1"/>
            <a:r>
              <a:rPr lang="en-US" dirty="0" smtClean="0"/>
              <a:t>Autism is an uneven development of skills.</a:t>
            </a:r>
          </a:p>
          <a:p>
            <a:pPr lvl="1"/>
            <a:r>
              <a:rPr lang="en-US" dirty="0" smtClean="0"/>
              <a:t>(1:40-5:00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http://www.youtube.com/watch?v=KtmVMrAUcR8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Misconceptions of Autism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76600" y="1371600"/>
            <a:ext cx="5867400" cy="5071872"/>
          </a:xfrm>
        </p:spPr>
        <p:txBody>
          <a:bodyPr>
            <a:normAutofit/>
          </a:bodyPr>
          <a:lstStyle/>
          <a:p>
            <a:r>
              <a:rPr lang="en-US" dirty="0" smtClean="0"/>
              <a:t>Get in touch with therapist/doctor</a:t>
            </a:r>
          </a:p>
          <a:p>
            <a:r>
              <a:rPr lang="en-US" dirty="0" smtClean="0"/>
              <a:t>Use consistent classroom routines</a:t>
            </a:r>
          </a:p>
          <a:p>
            <a:r>
              <a:rPr lang="en-US" dirty="0" smtClean="0"/>
              <a:t>Give visual instructions</a:t>
            </a:r>
          </a:p>
          <a:p>
            <a:r>
              <a:rPr lang="en-US" dirty="0" smtClean="0"/>
              <a:t>Plan breaks</a:t>
            </a:r>
          </a:p>
          <a:p>
            <a:r>
              <a:rPr lang="en-US" dirty="0" smtClean="0"/>
              <a:t>Create a self-calming area</a:t>
            </a:r>
          </a:p>
          <a:p>
            <a:pPr lvl="1"/>
            <a:r>
              <a:rPr lang="en-US" dirty="0" smtClean="0"/>
              <a:t>(chair, couch, bean bag)</a:t>
            </a:r>
          </a:p>
          <a:p>
            <a:r>
              <a:rPr lang="en-US" dirty="0" smtClean="0"/>
              <a:t>Create a sensory area</a:t>
            </a:r>
          </a:p>
          <a:p>
            <a:pPr lvl="1"/>
            <a:r>
              <a:rPr lang="en-US" dirty="0" smtClean="0"/>
              <a:t>(building blocks, </a:t>
            </a:r>
            <a:r>
              <a:rPr lang="en-US" dirty="0" err="1" smtClean="0"/>
              <a:t>koosh</a:t>
            </a:r>
            <a:r>
              <a:rPr lang="en-US" dirty="0" smtClean="0"/>
              <a:t> balls, squeeze toys, listening center)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a Student with Autism</a:t>
            </a:r>
            <a:endParaRPr lang="en-US" dirty="0"/>
          </a:p>
        </p:txBody>
      </p:sp>
      <p:pic>
        <p:nvPicPr>
          <p:cNvPr id="4" name="Picture 3" descr="Autism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828799"/>
            <a:ext cx="2514600" cy="3767457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7010400" cy="34716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hand signals and signs</a:t>
            </a:r>
          </a:p>
          <a:p>
            <a:r>
              <a:rPr lang="en-US" dirty="0" smtClean="0"/>
              <a:t>Provide menu of appropriate behaviors</a:t>
            </a:r>
          </a:p>
          <a:p>
            <a:r>
              <a:rPr lang="en-US" dirty="0" smtClean="0"/>
              <a:t>Set up and practice transition activities</a:t>
            </a:r>
          </a:p>
          <a:p>
            <a:r>
              <a:rPr lang="en-US" dirty="0" smtClean="0"/>
              <a:t>Collaborate on assignments</a:t>
            </a:r>
          </a:p>
          <a:p>
            <a:r>
              <a:rPr lang="en-US" dirty="0" smtClean="0"/>
              <a:t>Highlight directions</a:t>
            </a:r>
          </a:p>
          <a:p>
            <a:r>
              <a:rPr lang="en-US" dirty="0" smtClean="0"/>
              <a:t>Explain purpose of assignments</a:t>
            </a:r>
          </a:p>
          <a:p>
            <a:r>
              <a:rPr lang="en-US" dirty="0" smtClean="0"/>
              <a:t>Assign specific role in </a:t>
            </a:r>
          </a:p>
          <a:p>
            <a:pPr>
              <a:buNone/>
            </a:pPr>
            <a:r>
              <a:rPr lang="en-US" dirty="0" smtClean="0"/>
              <a:t>	group work</a:t>
            </a:r>
          </a:p>
          <a:p>
            <a:r>
              <a:rPr lang="en-US" dirty="0" smtClean="0"/>
              <a:t>Use student interests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a Student with Autism</a:t>
            </a:r>
            <a:endParaRPr lang="en-US" dirty="0"/>
          </a:p>
        </p:txBody>
      </p:sp>
      <p:pic>
        <p:nvPicPr>
          <p:cNvPr id="4" name="Picture 3" descr="Autism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524368"/>
            <a:ext cx="4146549" cy="3112049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534</TotalTime>
  <Words>349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Autism</vt:lpstr>
      <vt:lpstr>What is Autism?</vt:lpstr>
      <vt:lpstr>Statistics</vt:lpstr>
      <vt:lpstr>Causes of Autism</vt:lpstr>
      <vt:lpstr>Symptoms of Autism</vt:lpstr>
      <vt:lpstr>Treatments for Autism</vt:lpstr>
      <vt:lpstr>Misconceptions of Autism</vt:lpstr>
      <vt:lpstr>Teaching a Student with Autism</vt:lpstr>
      <vt:lpstr>Teaching a Student with Autism</vt:lpstr>
      <vt:lpstr>Resources</vt:lpstr>
      <vt:lpstr>TE 803 Special Ed Wiki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</dc:title>
  <dc:creator>TaylorRaymond</dc:creator>
  <cp:lastModifiedBy>TaylorRaymond</cp:lastModifiedBy>
  <cp:revision>25</cp:revision>
  <dcterms:created xsi:type="dcterms:W3CDTF">2010-04-14T14:49:01Z</dcterms:created>
  <dcterms:modified xsi:type="dcterms:W3CDTF">2010-04-15T13:25:28Z</dcterms:modified>
</cp:coreProperties>
</file>